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57" r:id="rId6"/>
    <p:sldId id="259" r:id="rId7"/>
    <p:sldId id="260" r:id="rId8"/>
    <p:sldId id="264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9466AE-4161-4B07-931B-AEAA18BCF3D1}" type="datetimeFigureOut">
              <a:rPr lang="en-US" smtClean="0"/>
              <a:t>6/14/2011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E5B8F-65EC-49FA-A82B-3D85E347A1A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Retrospective offline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Р</a:t>
            </a:r>
            <a:r>
              <a:rPr lang="ru-RU" dirty="0" smtClean="0"/>
              <a:t>етроспектива </a:t>
            </a:r>
            <a:r>
              <a:rPr lang="ru-RU" dirty="0" smtClean="0"/>
              <a:t>в распределённой команде. </a:t>
            </a:r>
            <a:endParaRPr lang="ru-RU" dirty="0" smtClean="0"/>
          </a:p>
          <a:p>
            <a:r>
              <a:rPr lang="ru-RU" i="1" dirty="0" smtClean="0"/>
              <a:t>Практическое </a:t>
            </a:r>
            <a:r>
              <a:rPr lang="ru-RU" i="1" dirty="0" smtClean="0"/>
              <a:t>внедрение там, где это практически </a:t>
            </a:r>
            <a:r>
              <a:rPr lang="ru-RU" i="1" dirty="0" smtClean="0"/>
              <a:t>невозможно.</a:t>
            </a:r>
            <a:endParaRPr lang="en-US" i="1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деталей?</a:t>
            </a:r>
            <a:endParaRPr lang="en-US" dirty="0"/>
          </a:p>
        </p:txBody>
      </p:sp>
      <p:pic>
        <p:nvPicPr>
          <p:cNvPr id="8" name="Picture 7" descr="b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33400"/>
            <a:ext cx="4762500" cy="567690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Иногда проще написать</a:t>
            </a:r>
            <a:endParaRPr lang="en-US" dirty="0"/>
          </a:p>
        </p:txBody>
      </p:sp>
      <p:pic>
        <p:nvPicPr>
          <p:cNvPr id="5" name="Picture 4" descr="facebook-cha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803175" cy="4622223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 your Retro</a:t>
            </a:r>
            <a:endParaRPr lang="en-US" dirty="0"/>
          </a:p>
        </p:txBody>
      </p:sp>
      <p:pic>
        <p:nvPicPr>
          <p:cNvPr id="4" name="Content Placeholder 3" descr="skyp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471" y="1752600"/>
            <a:ext cx="3008729" cy="4708525"/>
          </a:xfr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СССР секса </a:t>
            </a:r>
            <a:r>
              <a:rPr lang="ru-RU" dirty="0" smtClean="0"/>
              <a:t>нет</a:t>
            </a:r>
          </a:p>
          <a:p>
            <a:r>
              <a:rPr lang="ru-RU" dirty="0" smtClean="0"/>
              <a:t>Покращення життя вже сьогодн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ru-RU" dirty="0" smtClean="0"/>
              <a:t>В распределённых коммандах ретроспектива не работает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Retrospectives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</a:t>
            </a:r>
          </a:p>
          <a:p>
            <a:pPr>
              <a:buNone/>
            </a:pPr>
            <a:r>
              <a:rPr lang="en-US" dirty="0" smtClean="0"/>
              <a:t>+</a:t>
            </a:r>
            <a:r>
              <a:rPr lang="ru-RU" dirty="0" smtClean="0"/>
              <a:t> Тим </a:t>
            </a:r>
            <a:r>
              <a:rPr lang="ru-RU" dirty="0" smtClean="0"/>
              <a:t>Билдинг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+</a:t>
            </a:r>
            <a:r>
              <a:rPr lang="ru-RU" dirty="0" smtClean="0"/>
              <a:t> Пицца </a:t>
            </a:r>
            <a:r>
              <a:rPr lang="en-US" dirty="0" smtClean="0"/>
              <a:t>&amp;</a:t>
            </a:r>
            <a:r>
              <a:rPr lang="ru-RU" dirty="0" smtClean="0"/>
              <a:t> Пиво</a:t>
            </a:r>
          </a:p>
          <a:p>
            <a:endParaRPr lang="en-US" dirty="0" smtClean="0"/>
          </a:p>
          <a:p>
            <a:r>
              <a:rPr lang="en-US" dirty="0" smtClean="0"/>
              <a:t>Online</a:t>
            </a:r>
          </a:p>
          <a:p>
            <a:r>
              <a:rPr lang="en-US" dirty="0" smtClean="0"/>
              <a:t>Retro of </a:t>
            </a:r>
            <a:r>
              <a:rPr lang="en-US" dirty="0" err="1" smtClean="0"/>
              <a:t>Retros</a:t>
            </a:r>
            <a:endParaRPr lang="en-US" dirty="0" smtClean="0"/>
          </a:p>
          <a:p>
            <a:r>
              <a:rPr lang="en-US" dirty="0" smtClean="0"/>
              <a:t>Offline</a:t>
            </a:r>
            <a:endParaRPr lang="en-US" dirty="0"/>
          </a:p>
        </p:txBody>
      </p:sp>
      <p:pic>
        <p:nvPicPr>
          <p:cNvPr id="4" name="Picture 3" descr="teambuil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47800"/>
            <a:ext cx="2174876" cy="1753182"/>
          </a:xfrm>
          <a:prstGeom prst="rect">
            <a:avLst/>
          </a:prstGeom>
        </p:spPr>
      </p:pic>
      <p:pic>
        <p:nvPicPr>
          <p:cNvPr id="5" name="Picture 4" descr="mamma-mia-pizza-be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47800"/>
            <a:ext cx="2181848" cy="1752600"/>
          </a:xfrm>
          <a:prstGeom prst="rect">
            <a:avLst/>
          </a:prstGeom>
        </p:spPr>
      </p:pic>
      <p:pic>
        <p:nvPicPr>
          <p:cNvPr id="6" name="Picture 5" descr="skype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657600"/>
            <a:ext cx="1650380" cy="198120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Лучшие процессы </a:t>
            </a:r>
            <a:br>
              <a:rPr lang="ru-RU" dirty="0" smtClean="0"/>
            </a:br>
            <a:r>
              <a:rPr lang="ru-RU" dirty="0" smtClean="0"/>
              <a:t>дают лучшие результаты</a:t>
            </a:r>
            <a:endParaRPr lang="en-US" dirty="0"/>
          </a:p>
        </p:txBody>
      </p:sp>
      <p:pic>
        <p:nvPicPr>
          <p:cNvPr id="4" name="Content Placeholder 3" descr="ToyotaFT-HS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700" y="2438400"/>
            <a:ext cx="4686300" cy="2971800"/>
          </a:xfrm>
        </p:spPr>
      </p:pic>
      <p:pic>
        <p:nvPicPr>
          <p:cNvPr id="5" name="Picture 4" descr="impr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44958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1684" y="5867400"/>
            <a:ext cx="2884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ЗАВИСИТ ОТ ЦЕЛИ!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Distributed Team</a:t>
            </a:r>
            <a:endParaRPr lang="en-US" dirty="0"/>
          </a:p>
        </p:txBody>
      </p:sp>
      <p:pic>
        <p:nvPicPr>
          <p:cNvPr id="4" name="Content Placeholder 3" descr="globaltea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6400800" cy="3773424"/>
          </a:xfrm>
        </p:spPr>
      </p:pic>
      <p:sp>
        <p:nvSpPr>
          <p:cNvPr id="5" name="TextBox 4"/>
          <p:cNvSpPr txBox="1"/>
          <p:nvPr/>
        </p:nvSpPr>
        <p:spPr>
          <a:xfrm>
            <a:off x="2133600" y="5562600"/>
            <a:ext cx="4759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Miami: UTC/GMT -5 h. – 3 team members</a:t>
            </a:r>
            <a:endParaRPr lang="ru-RU" dirty="0" smtClean="0"/>
          </a:p>
          <a:p>
            <a:r>
              <a:rPr lang="en-US" dirty="0" smtClean="0"/>
              <a:t>India: UTC/GMT +5:30 h. – 2 team members</a:t>
            </a:r>
            <a:endParaRPr lang="ru-RU" dirty="0" smtClean="0"/>
          </a:p>
          <a:p>
            <a:r>
              <a:rPr lang="en-US" dirty="0" smtClean="0"/>
              <a:t>Ukraine: UTC/GMT +2 h. – 3 team members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 Online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+ </a:t>
            </a:r>
            <a:r>
              <a:rPr lang="ru-RU" dirty="0" smtClean="0"/>
              <a:t>Живое общение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+ </a:t>
            </a:r>
            <a:r>
              <a:rPr lang="ru-RU" dirty="0" smtClean="0"/>
              <a:t>Самый продуктивный вариант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ru-RU" dirty="0" smtClean="0"/>
              <a:t>Слишком большой разброс в часовых поясах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ru-RU" dirty="0" smtClean="0"/>
              <a:t>Практически невозможно собрать всех вместе (кто то или ещё спит или уже спит)</a:t>
            </a:r>
            <a:endParaRPr lang="en-US" dirty="0" smtClean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Retrospective of R</a:t>
            </a:r>
            <a:r>
              <a:rPr lang="en-US" dirty="0" smtClean="0"/>
              <a:t>etrospectives</a:t>
            </a: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2300"/>
            <a:ext cx="8097516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Offline? How?</a:t>
            </a:r>
            <a:endParaRPr lang="en-US" dirty="0"/>
          </a:p>
        </p:txBody>
      </p:sp>
      <p:pic>
        <p:nvPicPr>
          <p:cNvPr id="4" name="Content Placeholder 3" descr="Email But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600200"/>
            <a:ext cx="3058811" cy="3032442"/>
          </a:xfrm>
        </p:spPr>
      </p:pic>
      <p:sp>
        <p:nvSpPr>
          <p:cNvPr id="5" name="TextBox 4"/>
          <p:cNvSpPr txBox="1"/>
          <p:nvPr/>
        </p:nvSpPr>
        <p:spPr>
          <a:xfrm>
            <a:off x="914400" y="5181600"/>
            <a:ext cx="7529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sprint, what things happened that were unusual?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sprint, what things did we do well?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sprint, what did we do that we should avoid doing in the future?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 Offline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+ </a:t>
            </a:r>
            <a:r>
              <a:rPr lang="ru-RU" dirty="0" smtClean="0"/>
              <a:t>Больше времени подумать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+ </a:t>
            </a:r>
            <a:r>
              <a:rPr lang="ru-RU" dirty="0" smtClean="0"/>
              <a:t>Больше </a:t>
            </a:r>
            <a:r>
              <a:rPr lang="ru-RU" dirty="0" smtClean="0"/>
              <a:t>деталей</a:t>
            </a:r>
          </a:p>
          <a:p>
            <a:pPr>
              <a:buNone/>
            </a:pPr>
            <a:r>
              <a:rPr lang="en-US" dirty="0" smtClean="0"/>
              <a:t>+</a:t>
            </a:r>
            <a:r>
              <a:rPr lang="ru-RU" dirty="0" smtClean="0"/>
              <a:t> Тогда, когда удобно</a:t>
            </a:r>
          </a:p>
          <a:p>
            <a:pPr>
              <a:buNone/>
            </a:pPr>
            <a:r>
              <a:rPr lang="en-US" dirty="0" smtClean="0"/>
              <a:t>+</a:t>
            </a:r>
            <a:r>
              <a:rPr lang="ru-RU" dirty="0" smtClean="0"/>
              <a:t> Некоторым людям тяжело говорить вживую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 Много времени на </a:t>
            </a:r>
            <a:r>
              <a:rPr lang="en-US" dirty="0" smtClean="0"/>
              <a:t>Retro Backlog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Тим </a:t>
            </a:r>
            <a:r>
              <a:rPr lang="ru-RU" dirty="0" smtClean="0"/>
              <a:t>Билдинг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Пицца </a:t>
            </a:r>
            <a:r>
              <a:rPr lang="en-US" dirty="0" smtClean="0"/>
              <a:t>&amp;</a:t>
            </a:r>
            <a:r>
              <a:rPr lang="ru-RU" dirty="0" smtClean="0"/>
              <a:t> Пиво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197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Retrospective offline</vt:lpstr>
      <vt:lpstr>Myth</vt:lpstr>
      <vt:lpstr>Types of Retrospectives</vt:lpstr>
      <vt:lpstr>Лучшие процессы  дают лучшие результаты</vt:lpstr>
      <vt:lpstr>Very Distributed Team</vt:lpstr>
      <vt:lpstr>Retro Online</vt:lpstr>
      <vt:lpstr>Retrospective of Retrospectives</vt:lpstr>
      <vt:lpstr>Offline? How?</vt:lpstr>
      <vt:lpstr>Retro Offline</vt:lpstr>
      <vt:lpstr>Больше деталей?</vt:lpstr>
      <vt:lpstr>Slide 11</vt:lpstr>
      <vt:lpstr>Иногда проще написать</vt:lpstr>
      <vt:lpstr>Personalize your Retro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Retrospective offline</dc:title>
  <dc:creator>AntuanMark</dc:creator>
  <cp:lastModifiedBy>AntuanMark</cp:lastModifiedBy>
  <cp:revision>9</cp:revision>
  <dcterms:created xsi:type="dcterms:W3CDTF">2011-06-14T18:31:38Z</dcterms:created>
  <dcterms:modified xsi:type="dcterms:W3CDTF">2011-06-14T20:07:20Z</dcterms:modified>
</cp:coreProperties>
</file>